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3" r:id="rId44"/>
    <p:sldId id="298" r:id="rId45"/>
    <p:sldId id="299" r:id="rId46"/>
    <p:sldId id="300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3" r:id="rId56"/>
    <p:sldId id="314" r:id="rId57"/>
    <p:sldId id="315" r:id="rId58"/>
    <p:sldId id="316" r:id="rId59"/>
    <p:sldId id="317" r:id="rId60"/>
    <p:sldId id="318" r:id="rId61"/>
    <p:sldId id="322" r:id="rId62"/>
    <p:sldId id="323" r:id="rId63"/>
    <p:sldId id="324" r:id="rId64"/>
    <p:sldId id="325" r:id="rId65"/>
    <p:sldId id="326" r:id="rId66"/>
    <p:sldId id="329" r:id="rId67"/>
    <p:sldId id="330" r:id="rId68"/>
    <p:sldId id="319" r:id="rId69"/>
    <p:sldId id="320" r:id="rId70"/>
    <p:sldId id="321" r:id="rId71"/>
    <p:sldId id="310" r:id="rId72"/>
    <p:sldId id="311" r:id="rId73"/>
    <p:sldId id="312" r:id="rId74"/>
    <p:sldId id="331" r:id="rId75"/>
    <p:sldId id="33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BD15-0B19-4663-BEA0-90E614BA0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34A36-AEB4-4B6D-B979-25CEF5A9B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FA4EE-7715-4BB6-9076-3BBA3B3C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2322-9DFC-4239-A65D-B8E26CA43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43DE-33B8-4DE9-ABAC-D9313F75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61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ACD8-CF74-4A4F-9FBE-9A4C1FC0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21E16-004F-4834-A598-D4CC42558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1B466-6701-434E-8B73-2FBBC4870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DD63-0F5C-4EC5-946A-AD16B1CD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7B031-D73B-4B06-BA2C-B5AF81F3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15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55CFC-1660-4536-8F7F-DFE6B7509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AED7F-3D3A-43E9-AD22-93987C2C7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98D45-7545-4901-BEB6-947C1508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F474D-F011-44CE-BA92-0CC3042A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E2D3F-6437-4FF1-9E0F-55B36949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176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B449-F06F-4A3C-8BCC-431FBD23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3DAE2-0A43-434D-93A1-8FC53E53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CDB61-7B8A-42DF-BE0B-BB01E6DD5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5D79A-8915-473F-96A5-7089FADE9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EAE9-C935-4349-924D-BC7545B9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555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33A8-50E3-4EFD-9C83-65C19948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14951-9B47-45D1-A434-09662EAFA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807AB-3075-4C3C-9132-4A1EBC15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07AA-E12D-4BD3-B85E-793FAD25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FD7E-6986-4F5E-A3FF-BA460AB3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80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B45E-8A81-4A98-A998-0DD9E18B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60572-A02A-4541-8ECE-B0FCFF4B4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6FDE0-8EA1-4F0E-B214-44C4236BF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6F4E2-87A0-4E53-A075-A13225903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8E7E7-82CB-4F10-A5B7-2870BA45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EFB4D-E406-4075-B02A-8D2A16020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02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B508-34EC-4ABE-8271-5A870A57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4C2BB-DFD3-4398-9D19-37A7D73F1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A24976-6AF4-4EC8-9F69-33D7304E7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94886-2F7D-4F04-A16C-2C36EABFD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80C193-FF69-40F8-BB22-D2A7924EA3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2A6F6-28A3-443C-B723-083DF248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3A4A5-ABDC-421A-BAD7-0C187B2E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6F821-30C0-497E-851B-5F85C947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49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6547-4C25-4AA4-A070-640B6E51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19981-7600-4A33-AD32-D80A250D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6BA8E-423C-4AF8-9567-8B90A397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DE290-4089-4E3C-ABC6-D00D37F2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63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9742F-D817-4A00-B219-A91C1B94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8710D-F2FA-4464-8680-5C0BFDBC9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7A822-33BF-4527-8168-6BF23125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96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E799-BBA7-4A92-928F-DAA3C7D1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9FF65-527F-4303-BDAA-AB0EB772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A092F-761D-4725-8946-E62AC9AD5D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2A4C8-EC5E-4332-A825-C45255DA3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B4CEA-9308-4FF2-99A1-252A2F233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1C422-097C-4034-ADA8-610DDC6C8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10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2ABAD-71BE-4FF0-807A-36002EFAD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B12BD8-DD3B-4452-AAEA-A28A0A42EB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92337-4152-45B8-8F7F-F6A75C1D1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5482A-127C-45F6-A98C-6A03C44F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EDD30-787A-48AD-A9C9-DE1D7FBB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084CC-9E57-4380-8098-676ED08F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8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D62566-8E6D-448C-8364-35BC2449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1D040-362A-48B7-A385-0B1EE0DF3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85DF6-A752-4293-B9DB-67754AB80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1B867-23AE-4B7E-91F8-F35002BF0F06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F0DDE-98F9-4FA5-B424-04DACE9BAE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64A99-7C8B-4EAD-8E80-DDB92BFD19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37C2A-625D-40C5-843B-DE3A0934A5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1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4455DE2-2D16-41C1-8BFA-15794265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0"/>
            <a:ext cx="1166191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76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2943173E-724C-4835-85CF-4E43BB500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57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964065B2-8ABD-4B39-A563-AC5D0001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09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4735881E-5850-4A0D-B5FA-E8345F67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48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390F9AC-0152-4C00-982A-82445A851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88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24832E53-EF28-41FA-BC9C-FE92D1D54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97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255718D4-6F58-42DE-A3D9-3BD6DC3F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11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AC1FF92C-F570-4A00-BD19-FA760D0A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52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E08C27EC-03F1-4695-B8CB-8EEA5591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28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900ED4D7-D266-4A60-AC56-EF690DFB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29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B3C2BD4A-C382-4A8D-A189-314989D7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24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4D352017-4FDD-4B45-8672-3FB52D5D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9004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646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12E4E56-0C9B-4F66-9AAF-1058BDE9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26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829E438-390E-449C-B95D-AC763AAA7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9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E07FEC46-1234-4F52-BC10-03DDE07D2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811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C9D3E41-1AFF-41F1-8A33-3BF08887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80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D46605E-FB40-4ECD-BFA4-4B3D37416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086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1D686234-2E22-46A4-91BB-22476962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20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32F6690-F523-4377-B8CC-E065466B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901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4404875-620C-4184-96FE-7C57A07D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39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BE3E3735-8601-44EE-ADA9-6AF80CF37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65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1D0078B-2D59-431B-9848-DD7CD7F5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76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BA1B9FE0-779E-4395-948D-ABFC6FEF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" y="0"/>
            <a:ext cx="117546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685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D447B0D-D692-4458-8D1B-9EDE975A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476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1CA38CD-A5D7-46E7-A3D2-5CBF8264F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997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DBB2EB7-BBFC-47D0-BB7C-73BDD65E7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187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08E8001-B3D7-46EC-A35D-47E99916A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97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75182F5-86DD-4D2A-85CF-9D17495B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6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2C63AB7-0566-4635-8A22-7340817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6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BF1D326-096E-44ED-B5F4-7A43C2C74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87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654A12E-2678-4026-9E41-776BD026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674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D663BFC-2836-42D6-A9F4-BBAB0F52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226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174D194-DF5B-492F-AB05-D67E0A35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38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0B1316C7-4B91-443E-9F3D-713392ACA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9" y="0"/>
            <a:ext cx="11794435" cy="698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22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0E5EC6-5D7A-43BA-90DD-98D47C91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523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B987E82-9399-46DB-8EB4-22DCD1895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62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2DDC971-B7FC-40AD-A74E-F4B452B26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112" y="0"/>
            <a:ext cx="120538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		Target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		09	0	100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102		04	2	100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103		01	2	____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104		05	2	____        hole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105		10	0	____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106		00	0	000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the statements having forward references are-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 BREG, 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MOVEM BREG, 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 B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symbol B is entered into Table of Incomplete Instruction (TII) with instruction address (i.e. LC)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ight Brace 2"/>
          <p:cNvSpPr/>
          <p:nvPr/>
        </p:nvSpPr>
        <p:spPr>
          <a:xfrm>
            <a:off x="7455052" y="2114550"/>
            <a:ext cx="200810" cy="10572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35934" y="5808033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of Incomplete Instruction(TII)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103,104,105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857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A6FC372-590B-467B-8F31-8EF31088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585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FFDD65-80A3-48E5-BF19-E749E55A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408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FA9A85-22A1-43EE-8A61-AA496F35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36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A4586B-318E-43BD-8930-9E1F64CEA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62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6CE1AC-ECD0-4591-B08F-0421F88F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96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CEAC8D-F28E-46E3-8592-1E6C146CE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C8886C48-ACC8-4B3F-A27A-DF8A55EEB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9866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2642" name="Picture 2">
            <a:extLst>
              <a:ext uri="{FF2B5EF4-FFF2-40B4-BE49-F238E27FC236}">
                <a16:creationId xmlns:a16="http://schemas.microsoft.com/office/drawing/2014/main" id="{15461BBE-EF2E-42E5-9FA4-CCA387214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330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1618" name="Picture 2">
            <a:extLst>
              <a:ext uri="{FF2B5EF4-FFF2-40B4-BE49-F238E27FC236}">
                <a16:creationId xmlns:a16="http://schemas.microsoft.com/office/drawing/2014/main" id="{D41F44E4-D519-4169-9555-228314F9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971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10594" name="Picture 2">
            <a:extLst>
              <a:ext uri="{FF2B5EF4-FFF2-40B4-BE49-F238E27FC236}">
                <a16:creationId xmlns:a16="http://schemas.microsoft.com/office/drawing/2014/main" id="{F7A64174-8916-4A9F-B7BD-9A94C0E3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506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9570" name="Picture 2">
            <a:extLst>
              <a:ext uri="{FF2B5EF4-FFF2-40B4-BE49-F238E27FC236}">
                <a16:creationId xmlns:a16="http://schemas.microsoft.com/office/drawing/2014/main" id="{F33E5B38-E835-43D7-89D9-D6AE7677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24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06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8546" name="Picture 2">
            <a:extLst>
              <a:ext uri="{FF2B5EF4-FFF2-40B4-BE49-F238E27FC236}">
                <a16:creationId xmlns:a16="http://schemas.microsoft.com/office/drawing/2014/main" id="{1BC1359A-69EB-4805-8F6C-D8D069351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892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4450" name="Picture 2">
            <a:extLst>
              <a:ext uri="{FF2B5EF4-FFF2-40B4-BE49-F238E27FC236}">
                <a16:creationId xmlns:a16="http://schemas.microsoft.com/office/drawing/2014/main" id="{85D039BA-CD4E-4178-9B45-51B46AA9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70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3426" name="Picture 2">
            <a:extLst>
              <a:ext uri="{FF2B5EF4-FFF2-40B4-BE49-F238E27FC236}">
                <a16:creationId xmlns:a16="http://schemas.microsoft.com/office/drawing/2014/main" id="{D810EE10-D11D-4141-98D0-E95EBB1F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669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29738C67-A7E2-4FA4-997F-803A012A7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80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1378" name="Picture 2">
            <a:extLst>
              <a:ext uri="{FF2B5EF4-FFF2-40B4-BE49-F238E27FC236}">
                <a16:creationId xmlns:a16="http://schemas.microsoft.com/office/drawing/2014/main" id="{1DCB683B-1027-48EA-887D-6CAB1674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00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59C39447-AF65-4028-9882-0A75862E6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22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4817C62B-F668-430E-AA98-BC62B151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411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9330" name="Picture 2">
            <a:extLst>
              <a:ext uri="{FF2B5EF4-FFF2-40B4-BE49-F238E27FC236}">
                <a16:creationId xmlns:a16="http://schemas.microsoft.com/office/drawing/2014/main" id="{FF618B6F-43C4-47CA-B2B0-82804749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9135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5234" name="Picture 2">
            <a:extLst>
              <a:ext uri="{FF2B5EF4-FFF2-40B4-BE49-F238E27FC236}">
                <a16:creationId xmlns:a16="http://schemas.microsoft.com/office/drawing/2014/main" id="{18B09502-87CD-42D5-8C7D-5F429B4D8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92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4210" name="Picture 2">
            <a:extLst>
              <a:ext uri="{FF2B5EF4-FFF2-40B4-BE49-F238E27FC236}">
                <a16:creationId xmlns:a16="http://schemas.microsoft.com/office/drawing/2014/main" id="{912050BA-B127-4A31-9F25-8AF0BEB5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57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3186" name="Picture 2">
            <a:extLst>
              <a:ext uri="{FF2B5EF4-FFF2-40B4-BE49-F238E27FC236}">
                <a16:creationId xmlns:a16="http://schemas.microsoft.com/office/drawing/2014/main" id="{CE3D877C-D627-49AD-A848-66540B45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552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9EACE037-BBB0-4261-A951-8FE63294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0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996CEC47-6C7A-41A6-A4E2-8AAB384BC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16224"/>
            <a:ext cx="9144000" cy="624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313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E9E8E676-6903-43AA-9ECD-56B6A0FA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67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BC9E5AD9-B493-4ADD-8333-080C35346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190"/>
            <a:ext cx="9144000" cy="645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4951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8306" name="Picture 2">
            <a:extLst>
              <a:ext uri="{FF2B5EF4-FFF2-40B4-BE49-F238E27FC236}">
                <a16:creationId xmlns:a16="http://schemas.microsoft.com/office/drawing/2014/main" id="{411DB807-9B28-4838-9F00-DB92BCAE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59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7282" name="Picture 2">
            <a:extLst>
              <a:ext uri="{FF2B5EF4-FFF2-40B4-BE49-F238E27FC236}">
                <a16:creationId xmlns:a16="http://schemas.microsoft.com/office/drawing/2014/main" id="{B7B01297-ADC3-464D-853F-1A8A821C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DF9FB22E-9B34-44D1-9A8E-7FC5A8C0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47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96258" name="Picture 2">
            <a:extLst>
              <a:ext uri="{FF2B5EF4-FFF2-40B4-BE49-F238E27FC236}">
                <a16:creationId xmlns:a16="http://schemas.microsoft.com/office/drawing/2014/main" id="{C56072D4-91CA-4363-A89E-B37E66D49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753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7522" name="Picture 2">
            <a:extLst>
              <a:ext uri="{FF2B5EF4-FFF2-40B4-BE49-F238E27FC236}">
                <a16:creationId xmlns:a16="http://schemas.microsoft.com/office/drawing/2014/main" id="{2DB3D041-341C-4D57-929B-688AD5FDB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4191"/>
            <a:ext cx="9144000" cy="645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329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6498" name="Picture 2">
            <a:extLst>
              <a:ext uri="{FF2B5EF4-FFF2-40B4-BE49-F238E27FC236}">
                <a16:creationId xmlns:a16="http://schemas.microsoft.com/office/drawing/2014/main" id="{18FEC371-CB32-4FE5-BCC6-4B8433D4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235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5474" name="Picture 2">
            <a:extLst>
              <a:ext uri="{FF2B5EF4-FFF2-40B4-BE49-F238E27FC236}">
                <a16:creationId xmlns:a16="http://schemas.microsoft.com/office/drawing/2014/main" id="{FE40944B-625C-4807-8006-2AB1619F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2714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D4F70F04-361F-4921-B055-A31A7FEA8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238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40BBBB42-F694-48B7-9371-3D5F7CD2E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67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FB44B33F-A265-459A-94AB-0027C4C7D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570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1EFDA5-35ED-4F62-81D3-ED55C8675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2035"/>
            <a:ext cx="9144000" cy="6241774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DDE58FD0-2FF3-4031-A670-3F8B40E0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117281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940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128</Words>
  <Application>Microsoft Office PowerPoint</Application>
  <PresentationFormat>Widescreen</PresentationFormat>
  <Paragraphs>18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Deepali Dhainje</dc:creator>
  <cp:lastModifiedBy>Dr Deepali Dhainje</cp:lastModifiedBy>
  <cp:revision>14</cp:revision>
  <dcterms:created xsi:type="dcterms:W3CDTF">2020-07-28T13:23:19Z</dcterms:created>
  <dcterms:modified xsi:type="dcterms:W3CDTF">2020-08-28T07:26:24Z</dcterms:modified>
</cp:coreProperties>
</file>